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2489EA-EFB6-458C-AE78-BC8BDD2496C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3C232-573C-42CE-9188-8C0477905DC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present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140932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PREMIOS PERSONALES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PARA ASISTENTES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76872"/>
            <a:ext cx="8640960" cy="13048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645024"/>
            <a:ext cx="4733271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645024"/>
            <a:ext cx="23200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Sin título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80" y="4725144"/>
            <a:ext cx="8534400" cy="1609725"/>
          </a:xfrm>
          <a:prstGeom prst="rect">
            <a:avLst/>
          </a:prstGeom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 portátil HP 620 - PC portátil imprescindib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79512" y="1988840"/>
            <a:ext cx="3810000" cy="3810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139952" y="2348881"/>
            <a:ext cx="47525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PC portátil HP 620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Procesador Intel® Pentium®T4500(2,30 GHz, 1 MB L2de caché, bus frontal de 800 MHz)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Windows® 7 Home Premium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Chipset Mobile Intel® GL40 Express Chipset con ICH9M-Enhanced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Pantalla de 15,6 pulgadas</a:t>
            </a:r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Ram</a:t>
            </a:r>
            <a:r>
              <a:rPr lang="es-ES" dirty="0" smtClean="0"/>
              <a:t> – 4 </a:t>
            </a:r>
            <a:r>
              <a:rPr lang="es-ES" dirty="0" err="1" smtClean="0"/>
              <a:t>Gb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Disco duro 320 </a:t>
            </a:r>
            <a:r>
              <a:rPr lang="es-ES" dirty="0" err="1" smtClean="0"/>
              <a:t>Gb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8640"/>
            <a:ext cx="8640960" cy="13048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139952" y="2348881"/>
            <a:ext cx="47525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DOS  DISPOSITIVOS APPLE IPAD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16 GB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WIFI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GPS</a:t>
            </a:r>
          </a:p>
          <a:p>
            <a:r>
              <a:rPr lang="es-ES" dirty="0" smtClean="0"/>
              <a:t>· Pantalla panorámica </a:t>
            </a:r>
            <a:r>
              <a:rPr lang="es-ES" dirty="0" err="1" smtClean="0"/>
              <a:t>multitáctil</a:t>
            </a:r>
            <a:r>
              <a:rPr lang="es-ES" dirty="0" smtClean="0"/>
              <a:t> de 9,7 pulgadas (diagonal) con </a:t>
            </a:r>
            <a:r>
              <a:rPr lang="es-ES" dirty="0" err="1" smtClean="0"/>
              <a:t>retroiluminación</a:t>
            </a:r>
            <a:endParaRPr lang="es-ES" dirty="0" smtClean="0"/>
          </a:p>
          <a:p>
            <a:r>
              <a:rPr lang="es-ES" dirty="0" smtClean="0"/>
              <a:t>LED brillante y tecnología IPS</a:t>
            </a:r>
          </a:p>
          <a:p>
            <a:r>
              <a:rPr lang="es-ES" dirty="0" smtClean="0"/>
              <a:t>· Resolución de 1024 x 768 píxeles con 132 píxeles por pulgada (</a:t>
            </a:r>
            <a:r>
              <a:rPr lang="es-ES" dirty="0" err="1" smtClean="0"/>
              <a:t>ppp</a:t>
            </a:r>
            <a:r>
              <a:rPr lang="es-ES" dirty="0" smtClean="0"/>
              <a:t>)</a:t>
            </a:r>
          </a:p>
          <a:p>
            <a:r>
              <a:rPr lang="es-ES" dirty="0" smtClean="0"/>
              <a:t>· Capa </a:t>
            </a:r>
            <a:r>
              <a:rPr lang="es-ES" dirty="0" err="1" smtClean="0"/>
              <a:t>oleofóbica</a:t>
            </a:r>
            <a:r>
              <a:rPr lang="es-ES" dirty="0" smtClean="0"/>
              <a:t> resistente a las huellas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8" name="Picture 4" descr="http://cdn.appleweblog.com/files/2010/03/apple-ipad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7" t="10983" r="13427" b="13967"/>
          <a:stretch>
            <a:fillRect/>
          </a:stretch>
        </p:blipFill>
        <p:spPr bwMode="auto">
          <a:xfrm>
            <a:off x="467544" y="2348880"/>
            <a:ext cx="3528392" cy="2159165"/>
          </a:xfrm>
          <a:prstGeom prst="rect">
            <a:avLst/>
          </a:prstGeom>
          <a:noFill/>
        </p:spPr>
      </p:pic>
      <p:pic>
        <p:nvPicPr>
          <p:cNvPr id="7" name="6 Imagen" descr="Sin título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8534400" cy="160972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4733271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60648"/>
            <a:ext cx="23200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699792" y="1772816"/>
            <a:ext cx="619268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Ricoh</a:t>
            </a:r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CX2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Arial" pitchFamily="34" charset="0"/>
              </a:rPr>
              <a:t>Número de píxeles efectivos (cámara): </a:t>
            </a:r>
            <a:r>
              <a:rPr lang="es-ES" sz="1200" dirty="0" smtClean="0">
                <a:latin typeface="Arial" pitchFamily="34" charset="0"/>
              </a:rPr>
              <a:t/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9,29 millones de píxeles aproximadamente</a:t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Sensor de imagen:</a:t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CMOS de ½,3 pulgadas (número total de píxeles: 10,29 millones de píxeles aproximadamente)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Arial" pitchFamily="34" charset="0"/>
              </a:rPr>
              <a:t>Objetivo</a:t>
            </a:r>
            <a:r>
              <a:rPr lang="es-ES" sz="1200" dirty="0" smtClean="0">
                <a:latin typeface="Arial" pitchFamily="34" charset="0"/>
              </a:rPr>
              <a:t>:</a:t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Distancia focal: f=4.9-52.5 mm (equivalente a 28-300 mm en una cámara de película de 35 mm. </a:t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/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b="1" dirty="0" smtClean="0">
                <a:latin typeface="Arial" pitchFamily="34" charset="0"/>
              </a:rPr>
              <a:t>Amplificación del zoom: </a:t>
            </a:r>
            <a:r>
              <a:rPr lang="es-ES" sz="1200" dirty="0" smtClean="0">
                <a:latin typeface="Arial" pitchFamily="34" charset="0"/>
              </a:rPr>
              <a:t/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Óptico: Zoom de 10,7 aumentos (equivalente a una distancia focal de 28-300 mm en cámaras de 35 mm)</a:t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Digital: Zoom de 4,8 aumentos hasta 51,4 aumentos (equivalente a 1.440 mm) en combinación con el zoom óptico</a:t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Cambio de tamaño automático: 5,4 aumentos*1 hasta 57,8 aumentos*1 (equivalente a 1.620 mm) en combinación con el zoom óptico.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Arial" pitchFamily="34" charset="0"/>
              </a:rPr>
              <a:t/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b="1" dirty="0" smtClean="0">
                <a:latin typeface="Arial" pitchFamily="34" charset="0"/>
              </a:rPr>
              <a:t>Flash</a:t>
            </a:r>
            <a:r>
              <a:rPr lang="es-ES" sz="1200" dirty="0" smtClean="0">
                <a:latin typeface="Arial" pitchFamily="34" charset="0"/>
              </a:rPr>
              <a:t>:</a:t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Modo de flash incorporado: Automático (cuando hay poca iluminación o a contraluz), Flash ojos rojos, Flash activado, Sincronización lenta, Flash desactivado</a:t>
            </a:r>
            <a:br>
              <a:rPr lang="es-ES" sz="1200" dirty="0" smtClean="0">
                <a:latin typeface="Arial" pitchFamily="34" charset="0"/>
              </a:rPr>
            </a:br>
            <a:endParaRPr lang="es-ES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Arial" pitchFamily="34" charset="0"/>
              </a:rPr>
              <a:t>Pantalla</a:t>
            </a:r>
            <a:r>
              <a:rPr lang="es-ES" sz="1200" dirty="0" smtClean="0">
                <a:latin typeface="Arial" pitchFamily="34" charset="0"/>
              </a:rPr>
              <a:t>:</a:t>
            </a:r>
            <a:br>
              <a:rPr lang="es-ES" sz="1200" dirty="0" smtClean="0">
                <a:latin typeface="Arial" pitchFamily="34" charset="0"/>
              </a:rPr>
            </a:br>
            <a:r>
              <a:rPr lang="es-ES" sz="1200" dirty="0" smtClean="0">
                <a:latin typeface="Arial" pitchFamily="34" charset="0"/>
              </a:rPr>
              <a:t>LCD transparente de 3,0 pulgadas (aproximadamente 920.000 puntos)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Picture 3" descr="http://www.fotomaf.com/blog/wp-content/uploads/2009/08/Ricoh-CX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16832"/>
            <a:ext cx="2357454" cy="1500198"/>
          </a:xfrm>
          <a:prstGeom prst="rect">
            <a:avLst/>
          </a:prstGeom>
          <a:noFill/>
        </p:spPr>
      </p:pic>
      <p:pic>
        <p:nvPicPr>
          <p:cNvPr id="7" name="Picture 5" descr="http://www.measy.com/system/photos/6774/original/ricoh-cx1-review.jpg?126142975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284984"/>
            <a:ext cx="2466902" cy="171448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27584" y="1700808"/>
            <a:ext cx="8858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640960" cy="2201416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PREMIOS ENTIDADES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PARA ASISTENTES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861048"/>
            <a:ext cx="4733271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861048"/>
            <a:ext cx="23200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4733271" cy="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60648"/>
            <a:ext cx="23200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3851920" y="1772816"/>
            <a:ext cx="50405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Ricoh</a:t>
            </a:r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SPC420DN</a:t>
            </a:r>
          </a:p>
          <a:p>
            <a:r>
              <a:rPr lang="es-ES" sz="2000" b="1" dirty="0" smtClean="0">
                <a:solidFill>
                  <a:srgbClr val="FF0000"/>
                </a:solidFill>
              </a:rPr>
              <a:t>Incluido Mantenimiento · precio/página</a:t>
            </a:r>
          </a:p>
          <a:p>
            <a:r>
              <a:rPr lang="es-ES" b="1" dirty="0" smtClean="0"/>
              <a:t>Tecnología: láser monocromo</a:t>
            </a:r>
          </a:p>
          <a:p>
            <a:r>
              <a:rPr lang="es-ES" b="1" dirty="0" smtClean="0"/>
              <a:t>Velocidad: 30 ppm</a:t>
            </a:r>
          </a:p>
          <a:p>
            <a:r>
              <a:rPr lang="es-ES" b="1" dirty="0" smtClean="0"/>
              <a:t>Velocidad 1ª página: &lt;6,9 </a:t>
            </a:r>
            <a:r>
              <a:rPr lang="es-ES" b="1" dirty="0" err="1" smtClean="0"/>
              <a:t>seg</a:t>
            </a:r>
            <a:endParaRPr lang="es-ES" b="1" dirty="0" smtClean="0"/>
          </a:p>
          <a:p>
            <a:r>
              <a:rPr lang="es-ES" b="1" dirty="0" smtClean="0"/>
              <a:t>Resolución: 1200 x 600 dpi</a:t>
            </a:r>
          </a:p>
          <a:p>
            <a:r>
              <a:rPr lang="es-ES" b="1" dirty="0" smtClean="0"/>
              <a:t>Lenguajes: PCL5, PCL6, RPCS,</a:t>
            </a:r>
          </a:p>
          <a:p>
            <a:r>
              <a:rPr lang="es-ES" b="1" dirty="0" smtClean="0"/>
              <a:t>Memoria estándar: 256 MB</a:t>
            </a:r>
          </a:p>
          <a:p>
            <a:r>
              <a:rPr lang="es-ES" b="1" dirty="0" smtClean="0"/>
              <a:t>Formato papel: A4-A6</a:t>
            </a:r>
          </a:p>
          <a:p>
            <a:r>
              <a:rPr lang="es-ES" b="1" dirty="0" smtClean="0"/>
              <a:t>Gramaje: 52-216 (g/m2)</a:t>
            </a:r>
          </a:p>
          <a:p>
            <a:r>
              <a:rPr lang="es-ES" b="1" dirty="0" smtClean="0"/>
              <a:t>Capacidad estándar papel: 1x550 hojas + 100</a:t>
            </a:r>
          </a:p>
          <a:p>
            <a:r>
              <a:rPr lang="es-ES" b="1" dirty="0" smtClean="0"/>
              <a:t>bypass</a:t>
            </a:r>
          </a:p>
          <a:p>
            <a:r>
              <a:rPr lang="es-ES" b="1" smtClean="0"/>
              <a:t>Doble cara</a:t>
            </a:r>
            <a:endParaRPr lang="es-ES" b="1" dirty="0" smtClean="0"/>
          </a:p>
          <a:p>
            <a:r>
              <a:rPr lang="en-US" b="1" dirty="0" err="1" smtClean="0"/>
              <a:t>Conectividad</a:t>
            </a:r>
            <a:r>
              <a:rPr lang="en-US" b="1" dirty="0" smtClean="0"/>
              <a:t>: USB 2.0, Ethernet, IEEE1284</a:t>
            </a:r>
          </a:p>
          <a:p>
            <a:r>
              <a:rPr lang="es-ES" b="1" dirty="0" smtClean="0"/>
              <a:t>Medidas </a:t>
            </a:r>
            <a:r>
              <a:rPr lang="es-ES" b="1" dirty="0" err="1" smtClean="0"/>
              <a:t>AnxFxAl</a:t>
            </a:r>
            <a:r>
              <a:rPr lang="es-ES" b="1" dirty="0" smtClean="0"/>
              <a:t> (mm): 446x589.5x487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2" name="11 Imagen" descr="Sin título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2" y="2420888"/>
            <a:ext cx="3312368" cy="3312368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183</Words>
  <Application>Microsoft Office PowerPoint</Application>
  <PresentationFormat>Presentación en pantalla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Diapositiva 1</vt:lpstr>
      <vt:lpstr>PREMIOS PERSONALES PARA ASISTENTES</vt:lpstr>
      <vt:lpstr>Diapositiva 3</vt:lpstr>
      <vt:lpstr>Diapositiva 4</vt:lpstr>
      <vt:lpstr>Diapositiva 5</vt:lpstr>
      <vt:lpstr>PREMIOS ENTIDADES  PARA ASISTENTES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Galvez Martinez Manuel  </dc:creator>
  <cp:lastModifiedBy>Galvez Martinez Manuel  </cp:lastModifiedBy>
  <cp:revision>51</cp:revision>
  <dcterms:created xsi:type="dcterms:W3CDTF">2010-10-15T11:09:46Z</dcterms:created>
  <dcterms:modified xsi:type="dcterms:W3CDTF">2010-10-19T12:52:14Z</dcterms:modified>
</cp:coreProperties>
</file>